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75" r:id="rId3"/>
    <p:sldId id="282" r:id="rId4"/>
    <p:sldId id="281" r:id="rId5"/>
    <p:sldId id="279" r:id="rId6"/>
    <p:sldId id="280" r:id="rId7"/>
    <p:sldId id="258" r:id="rId8"/>
    <p:sldId id="304" r:id="rId9"/>
    <p:sldId id="288" r:id="rId10"/>
    <p:sldId id="289" r:id="rId11"/>
    <p:sldId id="290" r:id="rId12"/>
    <p:sldId id="291" r:id="rId13"/>
    <p:sldId id="293" r:id="rId14"/>
    <p:sldId id="292" r:id="rId15"/>
    <p:sldId id="287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286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2A528-F3D8-4896-91DA-B4AFAAC618F1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60D6F-0962-4674-9BAC-3E83934D4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7422" y="428604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      МАДОУ «Уральский детский сад»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3174" y="1428736"/>
            <a:ext cx="6480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Исследовательско-творческий проект: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«Витамины с грядки»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5301208"/>
            <a:ext cx="47525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Подготовила и провела воспитатель:</a:t>
            </a:r>
          </a:p>
          <a:p>
            <a:r>
              <a:rPr lang="ru-RU" b="1" dirty="0" smtClean="0"/>
              <a:t>          Фролова Наталья Геннадьевна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806128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00-bal.ru/pars_docs/refs/32/31992/31992_html_m5b445fd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" y="0"/>
            <a:ext cx="912243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2384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https://malyshuhod.ru/wp-content/uploads/2017/01/s-kakogo-vozrasta-mozhno-nachinat-davat-morkovnyj-sok-dlya-grudnichka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malyshuhod.ru/wp-content/uploads/2017/01/s-kakogo-vozrasta-mozhno-nachinat-davat-morkovnyj-sok-dlya-grudnichka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336298"/>
            <a:ext cx="3903984" cy="541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881" y="404664"/>
            <a:ext cx="78782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Морковный сок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убивает микробы, поэтому  морковь  хорошее средство  при   простуде. При ангине  к морковному соку добавить   мед можно   полоскать горло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11" descr="https://st2.depositphotos.com/1007168/6107/v/950/depositphotos_61077827-stock-illustration-carrot-showing-muscle-arm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21286"/>
            <a:ext cx="2409790" cy="3734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3928" y="1916832"/>
            <a:ext cx="35283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Морковь</a:t>
            </a: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любом виде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олезна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всех!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76" y="357166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Лечебные свойства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8582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88640"/>
            <a:ext cx="5948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№ 1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«Получение морковного сока»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57" y="1772815"/>
            <a:ext cx="2509587" cy="3552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4" y="1772816"/>
            <a:ext cx="2640810" cy="3552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95" y="1772815"/>
            <a:ext cx="2532577" cy="3545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5" y="551723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Натерла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морковь на терке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7" y="1142747"/>
            <a:ext cx="194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№ 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1052736"/>
            <a:ext cx="16561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Шаг </a:t>
            </a:r>
            <a:r>
              <a:rPr lang="ru-RU" b="1" dirty="0" smtClean="0">
                <a:solidFill>
                  <a:srgbClr val="FF0000"/>
                </a:solidFill>
              </a:rPr>
              <a:t>№ 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114274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№ 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1" y="566124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Поместила смесь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марлю и отжала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4208" y="551723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Угостила соком 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естру.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8096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00556"/>
            <a:ext cx="2952328" cy="41166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4233"/>
            <a:ext cx="2592288" cy="4103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557"/>
            <a:ext cx="2520280" cy="4116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2447" y="199091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№ 2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«Морковный сок,  как безвредный краситель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583812"/>
            <a:ext cx="160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№1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90697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№ 2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168" y="90697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№3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4941168"/>
            <a:ext cx="2217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Морковный сок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добавила в воду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551723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хорошо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размешала 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6136" y="5517233"/>
            <a:ext cx="275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заметила, что вода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оранжевой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6141497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Вывод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морковный сок окрасил воду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3608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№ 3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«Морковный сок,  как безвредный краситель»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20409"/>
            <a:ext cx="2520280" cy="4296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47019"/>
            <a:ext cx="2520280" cy="4270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7018"/>
            <a:ext cx="2448272" cy="4270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83099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№1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83099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№2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83099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№3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551723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Взяла немного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морковного сока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864" y="551723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апнула его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кусочек сахар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4168" y="55172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 стал оранжевый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6163566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морковный сок окрасил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1014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yt3.ggpht.com/a/AATXAJx2BPENcmkwQIqCC8n7_4EKHUxwEOazVCSt-w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72" y="1956195"/>
            <a:ext cx="4901805" cy="4901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32656"/>
            <a:ext cx="79521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Ешь морковку,  </a:t>
            </a:r>
          </a:p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сок мой пей!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Будешь только </a:t>
            </a:r>
          </a:p>
          <a:p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здоровей!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us.123rf.com/450wm/lenm/lenm1807/lenm180700313/106699275-illustration-of-a-baby-boy-holding-a-big-carrot-and-pointing-to-his-eyes.jpg?ver=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" y="3066690"/>
            <a:ext cx="3469242" cy="36758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222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mycdn.me/i?r=AzEPZsRbOZEKgBhR0XGMT1Rkz4O1EwaXsK8BU8CdjCSzAKaKTM5SRkZCeTgDn6uOy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357298"/>
            <a:ext cx="6215106" cy="5000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0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860602"/>
            <a:ext cx="2428892" cy="3354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415111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intonic.ru/uploads/images/2016/03/26/img_56f68e69b52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23" y="924000"/>
            <a:ext cx="4174242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72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Руси  капуста это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любимый овощ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ее любя  называют –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барыней,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2708920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капусте очень много витаминов и она очень полезна.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4797152"/>
            <a:ext cx="856895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богата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витаминами А 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- это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 бодрости и роста.</a:t>
            </a:r>
          </a:p>
        </p:txBody>
      </p:sp>
    </p:spTree>
    <p:extLst>
      <p:ext uri="{BB962C8B-B14F-4D97-AF65-F5344CB8AC3E}">
        <p14:creationId xmlns="" xmlns:p14="http://schemas.microsoft.com/office/powerpoint/2010/main" val="956129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m0-tub-ru.yandex.net/i?id=c6b2a6ff9a3958a3b94f9e1ac85bcbe9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915">
            <a:off x="268201" y="3547640"/>
            <a:ext cx="2924206" cy="31394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01.fotocdn.net/s127/f244f9e76e9283f9/public_pin_l/2878222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258">
            <a:off x="5668834" y="4492102"/>
            <a:ext cx="2944327" cy="165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get-zen_doc/1658056/pub_5cb8e391f05a4b00af1d0c85_5cb8e60985567b00af0918fe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565" y="548680"/>
            <a:ext cx="2837340" cy="1891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59150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вкус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хрустящая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сладкая, сочная.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2383076"/>
            <a:ext cx="8752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неё можно приготовить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очень  много полезных  для нашего организма  блюд.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9" descr="C:\Users\User\Desktop\замаринованная-капуста-в-керамическом-отке-с-бази-иком-и-зе-еном-уке-301539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37" y="3789040"/>
            <a:ext cx="2438400" cy="1712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7830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adgrad.ru/wp-content/uploads/2019/12/sok-kapusty-ispolzuetsya-naruzhno-i-vnutr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0530"/>
            <a:ext cx="6872191" cy="39456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472" y="1628800"/>
            <a:ext cx="884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Плохо спишь, боль в голове –съешь капусты дольки две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204864"/>
            <a:ext cx="8604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Капуста помогает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  кашле, при ожогах,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снимает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боль,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делает кожу красивой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0166" y="785794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Лечебные свойства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263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0-tub-ru.yandex.net/i?id=6af5622643ff8eda2ac8c0d2ef796217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96037"/>
            <a:ext cx="8064896" cy="5034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Bef>
                <a:spcPts val="1125"/>
              </a:spcBef>
              <a:spcAft>
                <a:spcPts val="1125"/>
              </a:spcAft>
            </a:pP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  <a:cs typeface="Times New Roman" panose="02020603050405020304" pitchFamily="18" charset="0"/>
              </a:rPr>
              <a:t>Актуальность </a:t>
            </a:r>
          </a:p>
          <a:p>
            <a:pPr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детстве закладываются основы здоровой организации жизни ребенка на будущее. Поэтому так важно дать детям представления о благополучии своего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организма.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порой небрежно относимся к овощам, растущих в нашем регионе.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забывая какую роль они играют для нашего организма. Они - во первых главные поставщики нутриентов, правильного  здорового питания.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вторых почти  все овощи   имеют лекарственные свойства, с помощью которых наши бабушки снимали боль, лечили суставы и ожоги. Это настоящий дар природы, который обеспечивает наш  организм жизненно необходимыми элементами. Задумывая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этот проект мы хотели напомнить детям об овощах  произрастающих в нашей местности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 их пользе для здоровья человека, Поэтому так важно дать детям представления о том как  полезны   овощи, которые произрастают на наших грядках</a:t>
            </a:r>
          </a:p>
        </p:txBody>
      </p:sp>
    </p:spTree>
    <p:extLst>
      <p:ext uri="{BB962C8B-B14F-4D97-AF65-F5344CB8AC3E}">
        <p14:creationId xmlns="" xmlns:p14="http://schemas.microsoft.com/office/powerpoint/2010/main" val="32291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04791"/>
            <a:ext cx="4696064" cy="62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7224" y="1214422"/>
            <a:ext cx="32861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 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папы после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тяжёлой работы заболела голова. Я положил ему лист капусты и через некоторое время боль утихла, а потом прошла совсем.</a:t>
            </a:r>
          </a:p>
          <a:p>
            <a:r>
              <a:rPr lang="ru-RU" sz="2800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786" y="428604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 №1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8979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972" y="714356"/>
            <a:ext cx="4501431" cy="600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596" y="285728"/>
            <a:ext cx="38576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№ 2</a:t>
            </a:r>
            <a:endParaRPr lang="ru-RU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моей бабушки стали часто болеть колени. Мы взяли листья капусты, приложили к коленям, обвернули теплой тканью и оставили на ночь. Утром от боли не осталось и следа.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 </a:t>
            </a:r>
          </a:p>
        </p:txBody>
      </p:sp>
    </p:spTree>
    <p:extLst>
      <p:ext uri="{BB962C8B-B14F-4D97-AF65-F5344CB8AC3E}">
        <p14:creationId xmlns="" xmlns:p14="http://schemas.microsoft.com/office/powerpoint/2010/main" val="3539574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893712"/>
            <a:ext cx="4286280" cy="571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2066" y="285728"/>
            <a:ext cx="335758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№ 3</a:t>
            </a:r>
          </a:p>
          <a:p>
            <a:endParaRPr lang="ru-RU" b="1" dirty="0" smtClean="0"/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бы кожа  у моей мамы была гладкая и молодая, мы сделали маску из капустной кашицы. Эту кашицу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я  нанес маме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лицо и руки и немного подержали. Кожа у мамы стала светлой, гладкой и мягкой. Мама стала еще красивее.</a:t>
            </a:r>
          </a:p>
        </p:txBody>
      </p:sp>
    </p:spTree>
    <p:extLst>
      <p:ext uri="{BB962C8B-B14F-4D97-AF65-F5344CB8AC3E}">
        <p14:creationId xmlns="" xmlns:p14="http://schemas.microsoft.com/office/powerpoint/2010/main" val="926105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ytimg.com/vi/5Bpy1mn50xw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06" y="620688"/>
            <a:ext cx="6897567" cy="3879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158" y="521495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все эти чудеса делает растение, которое   можно встретить в каждом огороде!</a:t>
            </a:r>
          </a:p>
        </p:txBody>
      </p:sp>
    </p:spTree>
    <p:extLst>
      <p:ext uri="{BB962C8B-B14F-4D97-AF65-F5344CB8AC3E}">
        <p14:creationId xmlns="" xmlns:p14="http://schemas.microsoft.com/office/powerpoint/2010/main" val="3991355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2.depositphotos.com/1414629/9394/v/950/depositphotos_93947010-stock-illustration-vegetables-vertical-composi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2344"/>
            <a:ext cx="9252520" cy="6920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86380" y="1071547"/>
            <a:ext cx="33575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Витамины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нам полезны,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Теперь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точно знаю.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Только их не из таблеток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Я употребляю.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Получаю их из пищи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Вкусной и полезной.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Где же прячутся они?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Очень интересно.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Объясняет мама мне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Они прячутся везде.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Ты из фруктов, овощей,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Получай их поскорей.</a:t>
            </a:r>
          </a:p>
          <a:p>
            <a:pPr fontAlgn="base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(О. Ковальчук)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87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envato-shoebox-0.imgix.net/e021/4e7e-ce19-4b59-bc07-62e4a82420d6/AD4A7622.jpg?auto=compress%2Cformat&amp;fit=max&amp;mark=https%3A%2F%2Felements-assets.envato.com%2Fstatic%2Fwatermark2.png&amp;markalign=center%2Cmiddle&amp;markalpha=18&amp;w=1600&amp;s=be613ce4b427648f4c081bfe368cee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9"/>
            <a:ext cx="8072494" cy="85725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Вывод: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14348" y="1285860"/>
            <a:ext cx="7780365" cy="3914791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Овощи – это продукты содержащие большое количество витаминов и питательных веществ необходимых для организма человека, без которых  человеку не обойтись. Их следует употреблять каждый день.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древних времен овощи  используются людьми как лечебные средства 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овощей готовят различные </a:t>
            </a: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блюда, которые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способствуют повышению иммунитета.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124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im0-tub-ru.yandex.net/i?id=6af5622643ff8eda2ac8c0d2ef796217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60648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пользе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овощей, растущих в нашей местности, для здоровья человека.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1.Изучить полезные и лечебные свойства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овощей, познакомиться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значением  овощей  для здорового образа жизни  человека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2.Создавать условия  стимулирующие интерес к исследовательской деятельности у детей  дошкольного возраста, к раскрытию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творческого и интеллектуального потенциала ;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3.Вовлекать детей в практическую деятельность , учить  экспериментировать, доводить начатое дело до конца.</a:t>
            </a:r>
          </a:p>
          <a:p>
            <a:pPr lvl="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4.Воспитывать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желание правильно питаться, вести здоровый образ жизни;</a:t>
            </a:r>
          </a:p>
        </p:txBody>
      </p:sp>
    </p:spTree>
    <p:extLst>
      <p:ext uri="{BB962C8B-B14F-4D97-AF65-F5344CB8AC3E}">
        <p14:creationId xmlns="" xmlns:p14="http://schemas.microsoft.com/office/powerpoint/2010/main" val="2122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im0-tub-ru.yandex.net/i?id=6af5622643ff8eda2ac8c0d2ef796217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76672"/>
            <a:ext cx="76328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Вид проекта: </a:t>
            </a:r>
          </a:p>
          <a:p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 творческий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400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Продолжительность проекта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m0-tub-ru.yandex.net/i?id=6af5622643ff8eda2ac8c0d2ef796217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0829" y="116632"/>
            <a:ext cx="5931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</a:t>
            </a: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Целевые 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группы: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7" y="1124745"/>
            <a:ext cx="810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420888"/>
            <a:ext cx="5742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27584" y="2896938"/>
            <a:ext cx="1688232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9831" y="810508"/>
            <a:ext cx="5472608" cy="23304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делает?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1.Усваивают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знания о ценности овощей, витаминизации блюд в зимний период.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2.Знакомятся   с лечебными  свойствами  овощей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3.Действуют по указанию взрослых в специально созданных игровых (практических, тренировочных) ситуациях.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59830" y="3433014"/>
            <a:ext cx="5472609" cy="23722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получает?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1.Практические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правильного питания, приготовление простейших соков.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2.Осознанное включение в рацион питания полезных овощных блюд.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3.Иметь представление о лечебных свойствах овощей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4.Расширение словарного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апаса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8647362">
            <a:off x="1993556" y="2178571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209062">
            <a:off x="2033785" y="4056173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07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im0-tub-ru.yandex.net/i?id=6af5622643ff8eda2ac8c0d2ef796217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8" y="-2209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79512" y="2949708"/>
            <a:ext cx="2537342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РОДИТЕЛИ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9831" y="810508"/>
            <a:ext cx="5544617" cy="34105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делает?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1.Поощряют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ребенка заботиться о своем здоровье, употребляя овощи, привлекают  его к совместному приготовлению блюд из  овощей.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2.Знакомят детей с простейшими  медицинскими рецептами  применяющие : при удалении боли, при заживлении ран.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2.Осуществляют преемственность в работе с педагогом.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9831" y="4509120"/>
            <a:ext cx="5544617" cy="10801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жизнерадостного ребенка.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9912" y="11663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Целевые группы: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30436" y="4077072"/>
            <a:ext cx="21931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получает</a:t>
            </a:r>
            <a:r>
              <a:rPr lang="ru-RU" sz="2400" b="1" dirty="0" smtClean="0">
                <a:solidFill>
                  <a:srgbClr val="FF0000"/>
                </a:solidFill>
              </a:rPr>
              <a:t>?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8647362">
            <a:off x="2112282" y="2273481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3555336">
            <a:off x="2112282" y="4311808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37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thumbs.dreamstime.com/b/%D0%B4%D0%B5%D0%BA%D0%BE%D1%80%D0%B0%D1%82%D0%B8%D0%B2%D0%BD%D1%8B%D0%B5-%D0%BE%D0%B2%D0%BE%D1%89%D0%B8-%D1%80%D0%B0%D0%BC%D0%BA%D0%B8-2856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779912" cy="6021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thumbs.dreamstime.com/b/%D0%B4%D0%B5%D0%BA%D0%BE%D1%80%D0%B0%D1%82%D0%B8%D0%B2%D0%BD%D1%8B%D0%B5-%D0%BE%D0%B2%D0%BE%D1%89%D0%B8-%D1%80%D0%B0%D0%BC%D0%BA%D0%B8-2856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854007" cy="5949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18864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64904"/>
            <a:ext cx="1875219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72200" y="1196752"/>
            <a:ext cx="1942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Вершинина Яна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350275"/>
            <a:ext cx="1872208" cy="2930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1547664" y="1124744"/>
            <a:ext cx="1899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Кудряшов Марк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468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908720"/>
            <a:ext cx="764953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3419963"/>
            <a:ext cx="1928826" cy="28339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120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eb-3.ru/data/articles/40778/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65" y="1019637"/>
            <a:ext cx="3390276" cy="2529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mbs.dreamstime.com/b/%D0%B3%D0%BE%D0%B2%D0%BE%D1%80%D0%B8%D1%82%D1%8C-%D0%BC%D0%BE%D1%80%D0%BA%D0%BE%D0%B2%D0%B8-53714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04" y="3774504"/>
            <a:ext cx="3083496" cy="3083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0-tub-ru.yandex.net/i?id=3144eeec56dbbedad6962f73c4d84632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3729846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7" y="188640"/>
            <a:ext cx="4385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Морковь 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484784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 погрызть морковь-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укрепляет десна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6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1391</TotalTime>
  <Words>683</Words>
  <Application>Microsoft Office PowerPoint</Application>
  <PresentationFormat>Экран (4:3)</PresentationFormat>
  <Paragraphs>146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Исполнительная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Вывод: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Лена</cp:lastModifiedBy>
  <cp:revision>103</cp:revision>
  <dcterms:created xsi:type="dcterms:W3CDTF">2020-10-31T11:20:12Z</dcterms:created>
  <dcterms:modified xsi:type="dcterms:W3CDTF">2020-11-02T11:21:01Z</dcterms:modified>
</cp:coreProperties>
</file>